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C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ONBIT FOODS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좋은 원료에서,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믿을 수 있는 한 끼까지.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· 식품 가공·유통 기업의 브랜드 방향을 보여주는 가상 회사소개서입니다.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1/10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 / ABOUT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식품 공급의 기본을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차근차근 설계합니다.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온빛푸드는 식품 가공·유통을 사업분야로 설정한 테스트 기업입니다. 이 자료는 외식업체와 식품 구매 담당자에게 사업을 설명하는 구성을 제안합니다.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2/10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 / CUSTOMER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구매 담당자가 먼저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확인하는 세 가지.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어떤 원료를 사용하는가. 필요한 규격으로 공급할 수 있는가. 납기와 보관 조건을 명확하게 안내하는가. 고객의 질문을 중심으로 제품 정보를 정리합니다.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3/10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 / BUSINESS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제품을 소개하기 전에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사용 환경을 이해합니다.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외식 매장, 식품 제조사, 유통 담당자를 주요 고객으로 가정했습니다. 실제 거래처나 납품 실적을 의미하지 않습니다.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4/10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 / PRODUCT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정보가 명확한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제품 제안서.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원재료 구성 · 가공 형태 · 포장 단위 · 보관 조건 · 유통기한. 실제 제품 자료가 확보되면 각 항목을 확인하고 기재합니다.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5/10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3C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 / PROCESS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상담에서 공급까지,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확인 절차를 한눈에.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요구사항 확인 → 제품·규격 협의 → 공급 조건 확인 → 납품 일정 협의. 이 절차는 제안용 모델이며 실제 운영 체계를 확인한 후 확정합니다.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6/10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 / QUALITY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품질은 표현보다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확인할 근거가 먼저.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원료 사양서, 시험성적서, 생산시설 정보 등 필요한 증빙을 수집합니다. HACCP·ISO 등 보유하지 않은 인증을 임의로 표시하지 않습니다.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7/10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 / PARTNERSHIP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같은 정보를 보고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 결정할 수 있도록.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제품별 기준서와 변경 이력을 정리해 구매·생산·유통 담당자가 확인할 수 있는 협업 자료를 준비합니다.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8/10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08 / CHECKLIST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실제 거래 전,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확인해야 할 사항.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제품 및 생산 가능 범위, 최소 주문량, 단가, 납기, 배송·보관 조건, 품질 책임 범위를 서면으로 확인해야 합니다.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9/10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58D4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09 / NEXT STEP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 사업에 맞는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소개자료의 시작.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40080" y="365760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63C3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컴퍼니드가 별도로 제작한 가상 기업 컨셉 예시입니다. 실제 사업자·매출·고객사·인증·연락처 정보는 포함하지 않았습니다.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6217920"/>
            <a:ext cx="10881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F97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온빛푸드 (테스트) · 별도 제작 컨셉 예시 · 10/10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온빛푸드 (테스트) · 가상 기업 컨셉 예시</dc:title>
  <dc:subject>PptxGenJS Presentation</dc:subject>
  <dc:creator>COMPANEED</dc:creator>
  <cp:lastModifiedBy>COMPANEED</cp:lastModifiedBy>
  <cp:revision>1</cp:revision>
  <dcterms:created xsi:type="dcterms:W3CDTF">2026-09-05T08:08:13Z</dcterms:created>
  <dcterms:modified xsi:type="dcterms:W3CDTF">2026-09-05T08:08:13Z</dcterms:modified>
</cp:coreProperties>
</file>